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3152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9"/>
    <p:restoredTop sz="94640"/>
  </p:normalViewPr>
  <p:slideViewPr>
    <p:cSldViewPr snapToGrid="0">
      <p:cViewPr varScale="1">
        <p:scale>
          <a:sx n="124" d="100"/>
          <a:sy n="124" d="100"/>
        </p:scale>
        <p:origin x="37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646133"/>
            <a:ext cx="6217920" cy="350181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282989"/>
            <a:ext cx="5486400" cy="2428451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63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79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535517"/>
            <a:ext cx="1577340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5517"/>
            <a:ext cx="4640580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3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2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2507618"/>
            <a:ext cx="6309360" cy="4184014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6731215"/>
            <a:ext cx="6309360" cy="2200274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1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2677584"/>
            <a:ext cx="310896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2677584"/>
            <a:ext cx="310896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93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535519"/>
            <a:ext cx="6309360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4" y="2465706"/>
            <a:ext cx="3094672" cy="1208404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4" y="3674110"/>
            <a:ext cx="309467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2465706"/>
            <a:ext cx="3109913" cy="1208404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3674110"/>
            <a:ext cx="3109913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67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83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881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70560"/>
            <a:ext cx="2359342" cy="234696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448226"/>
            <a:ext cx="3703320" cy="7147983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3017520"/>
            <a:ext cx="2359342" cy="5590329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6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70560"/>
            <a:ext cx="2359342" cy="234696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448226"/>
            <a:ext cx="3703320" cy="7147983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3017520"/>
            <a:ext cx="2359342" cy="5590329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50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535519"/>
            <a:ext cx="6309360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2677584"/>
            <a:ext cx="630936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9322649"/>
            <a:ext cx="164592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865994-0198-7348-9B25-FAB5348B0F2A}" type="datetimeFigureOut">
              <a:rPr lang="en-US" smtClean="0"/>
              <a:t>5/1/26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9322649"/>
            <a:ext cx="246888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9322649"/>
            <a:ext cx="164592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F74A12-E042-8A45-AD41-BB1AFD088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306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hyperlink" Target="mailto:cancerbt@vetmed.wisc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og sitting at a table with a book&#10;&#10;AI-generated content may be incorrect.">
            <a:extLst>
              <a:ext uri="{FF2B5EF4-FFF2-40B4-BE49-F238E27FC236}">
                <a16:creationId xmlns:a16="http://schemas.microsoft.com/office/drawing/2014/main" id="{EF5FD099-30E1-3A22-09D1-38511A3BA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53" y="53864"/>
            <a:ext cx="6262287" cy="4028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F7F756-F63E-5486-9A4D-FBE8646C5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233" y="128186"/>
            <a:ext cx="1950022" cy="10784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5F72ED-A2CF-F7B1-FC80-090D31EF0CEB}"/>
              </a:ext>
            </a:extLst>
          </p:cNvPr>
          <p:cNvSpPr/>
          <p:nvPr/>
        </p:nvSpPr>
        <p:spPr>
          <a:xfrm>
            <a:off x="526454" y="4082816"/>
            <a:ext cx="6262287" cy="5734952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b="1" kern="100" spc="50" dirty="0">
                <a:ln w="0"/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LOOKING FOR DOGS WITH NASAL MASS, INFECTION &amp; INFLAMMATION</a:t>
            </a:r>
            <a:endParaRPr lang="en-US" sz="2000" b="1" kern="100" spc="50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Researchers at the</a:t>
            </a:r>
            <a:r>
              <a:rPr lang="en-US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 </a:t>
            </a:r>
            <a:r>
              <a:rPr lang="en-US" sz="1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UW–Madison SVM and SMPH </a:t>
            </a:r>
            <a:r>
              <a:rPr lang="en-US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are validating blood-based cancer detection test (CancerK9) to distinguish canine nasal tumor from rhinitis. </a:t>
            </a:r>
          </a:p>
          <a:p>
            <a:pPr marL="0" marR="0" algn="ctr">
              <a:buNone/>
            </a:pPr>
            <a:endParaRPr lang="en-US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ctr">
              <a:buNone/>
            </a:pPr>
            <a:r>
              <a:rPr lang="en-US" sz="1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Participation:</a:t>
            </a:r>
            <a:br>
              <a:rPr lang="en-US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</a:t>
            </a:r>
            <a:r>
              <a:rPr lang="en-US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 </a:t>
            </a:r>
            <a:r>
              <a:rPr lang="en-US" sz="1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One tube (10ml ) of blood</a:t>
            </a:r>
          </a:p>
          <a:p>
            <a:pPr marL="0" marR="0" algn="ctr">
              <a:buNone/>
            </a:pPr>
            <a:endParaRPr lang="en-US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algn="ctr"/>
            <a:r>
              <a:rPr lang="en-US" sz="1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You will receive (at no cost):</a:t>
            </a:r>
            <a:br>
              <a:rPr lang="en-US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DengXian Light" panose="02010600030101010101" pitchFamily="2" charset="-122"/>
              <a:cs typeface="Arial" panose="020B0604020202020204" pitchFamily="34" charset="0"/>
            </a:endParaRPr>
          </a:p>
          <a:p>
            <a:pPr marL="285750" marR="0" indent="-285750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Free histopathology test </a:t>
            </a:r>
          </a:p>
          <a:p>
            <a:pPr marL="285750" marR="0" indent="-285750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Free CancerK9 test</a:t>
            </a:r>
          </a:p>
          <a:p>
            <a:pPr marL="285750" marR="0" indent="-285750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Free</a:t>
            </a:r>
            <a:r>
              <a:rPr lang="en-US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 interpretation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of test result </a:t>
            </a:r>
            <a:r>
              <a:rPr lang="en-US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by a veterinary medical oncologist</a:t>
            </a:r>
          </a:p>
          <a:p>
            <a:pPr algn="ctr"/>
            <a:br>
              <a:rPr lang="en-US" sz="140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US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ctr">
              <a:buNone/>
            </a:pPr>
            <a:r>
              <a:rPr lang="en-US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🐾</a:t>
            </a:r>
            <a:r>
              <a:rPr lang="en-US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 </a:t>
            </a:r>
            <a:r>
              <a:rPr lang="en-US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Every sample helps advance early cancer detection for dogs &amp; people!</a:t>
            </a:r>
            <a:endParaRPr lang="en-US" sz="1200" b="1" dirty="0">
              <a:solidFill>
                <a:schemeClr val="tx1"/>
              </a:solidFill>
              <a:latin typeface="Times New Roman" panose="02020603050405020304" pitchFamily="18" charset="0"/>
              <a:ea typeface="DengXian Light" panose="02010600030101010101" pitchFamily="2" charset="-122"/>
            </a:endParaRPr>
          </a:p>
          <a:p>
            <a:pPr marL="0" marR="0" algn="ctr">
              <a:buNone/>
            </a:pPr>
            <a:endParaRPr lang="en-US" sz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buNone/>
            </a:pPr>
            <a:r>
              <a:rPr lang="en-US" sz="1400" b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DengXian Light" panose="02010600030101010101" pitchFamily="2" charset="-122"/>
                <a:cs typeface="Arial" panose="020B0604020202020204" pitchFamily="34" charset="0"/>
              </a:rPr>
              <a:t>The Canine Cancer Blood Test Team</a:t>
            </a:r>
            <a:br>
              <a:rPr lang="en-US" sz="14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UW–Madison School of Veterinary Medicine</a:t>
            </a:r>
          </a:p>
          <a:p>
            <a:pPr marL="0" marR="0" algn="ctr">
              <a:buNone/>
            </a:pPr>
            <a:r>
              <a:rPr lang="en-US" sz="14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Contact: </a:t>
            </a:r>
            <a:r>
              <a:rPr lang="en-US" sz="14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cancerbt@vetmed.wisc.edu</a:t>
            </a:r>
            <a:endParaRPr lang="en-US" sz="14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400" kern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1400" kern="100" dirty="0">
              <a:solidFill>
                <a:schemeClr val="tx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4E4D15-6057-6931-8ECD-70EB69638F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7526" y="1262736"/>
            <a:ext cx="4321437" cy="150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72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110</Words>
  <Application>Microsoft Macintosh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Patricia Filippsen Favaro</dc:creator>
  <cp:lastModifiedBy>Xuan Pan</cp:lastModifiedBy>
  <cp:revision>23</cp:revision>
  <cp:lastPrinted>2026-05-01T15:11:08Z</cp:lastPrinted>
  <dcterms:created xsi:type="dcterms:W3CDTF">2026-03-24T17:22:03Z</dcterms:created>
  <dcterms:modified xsi:type="dcterms:W3CDTF">2026-05-01T17:16:34Z</dcterms:modified>
</cp:coreProperties>
</file>